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4"/>
  </p:sldMasterIdLst>
  <p:notesMasterIdLst>
    <p:notesMasterId r:id="rId29"/>
  </p:notesMasterIdLst>
  <p:handoutMasterIdLst>
    <p:handoutMasterId r:id="rId30"/>
  </p:handoutMasterIdLst>
  <p:sldIdLst>
    <p:sldId id="257" r:id="rId5"/>
    <p:sldId id="317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39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E58A0-0868-4B7C-BC07-6A78F4ABDACE}" v="48" dt="2023-10-23T16:33:37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barak Mohamed" userId="3e59bdacad634a2e" providerId="LiveId" clId="{22DE58A0-0868-4B7C-BC07-6A78F4ABDACE}"/>
    <pc:docChg chg="undo custSel modSld">
      <pc:chgData name="Mubarak Mohamed" userId="3e59bdacad634a2e" providerId="LiveId" clId="{22DE58A0-0868-4B7C-BC07-6A78F4ABDACE}" dt="2023-10-23T16:42:48.041" v="224" actId="1076"/>
      <pc:docMkLst>
        <pc:docMk/>
      </pc:docMkLst>
      <pc:sldChg chg="addSp delSp modSp mod">
        <pc:chgData name="Mubarak Mohamed" userId="3e59bdacad634a2e" providerId="LiveId" clId="{22DE58A0-0868-4B7C-BC07-6A78F4ABDACE}" dt="2023-10-23T16:01:30.235" v="38" actId="255"/>
        <pc:sldMkLst>
          <pc:docMk/>
          <pc:sldMk cId="752814286" sldId="257"/>
        </pc:sldMkLst>
        <pc:spChg chg="mod">
          <ac:chgData name="Mubarak Mohamed" userId="3e59bdacad634a2e" providerId="LiveId" clId="{22DE58A0-0868-4B7C-BC07-6A78F4ABDACE}" dt="2023-10-23T16:01:30.235" v="38" actId="255"/>
          <ac:spMkLst>
            <pc:docMk/>
            <pc:sldMk cId="752814286" sldId="257"/>
            <ac:spMk id="2" creationId="{286E938C-9D94-4B05-979A-D39FFC457291}"/>
          </ac:spMkLst>
        </pc:spChg>
        <pc:spChg chg="add del mod">
          <ac:chgData name="Mubarak Mohamed" userId="3e59bdacad634a2e" providerId="LiveId" clId="{22DE58A0-0868-4B7C-BC07-6A78F4ABDACE}" dt="2023-10-23T15:53:48.189" v="1" actId="931"/>
          <ac:spMkLst>
            <pc:docMk/>
            <pc:sldMk cId="752814286" sldId="257"/>
            <ac:spMk id="4" creationId="{9F59657F-B80D-C8E4-EAAC-DFE700CBA8FA}"/>
          </ac:spMkLst>
        </pc:spChg>
        <pc:spChg chg="add mod">
          <ac:chgData name="Mubarak Mohamed" userId="3e59bdacad634a2e" providerId="LiveId" clId="{22DE58A0-0868-4B7C-BC07-6A78F4ABDACE}" dt="2023-10-23T15:53:59.133" v="2" actId="14100"/>
          <ac:spMkLst>
            <pc:docMk/>
            <pc:sldMk cId="752814286" sldId="257"/>
            <ac:spMk id="7" creationId="{0ADCB7EE-88DE-76F3-601E-607FDE7CF2F9}"/>
          </ac:spMkLst>
        </pc:spChg>
        <pc:picChg chg="add mod">
          <ac:chgData name="Mubarak Mohamed" userId="3e59bdacad634a2e" providerId="LiveId" clId="{22DE58A0-0868-4B7C-BC07-6A78F4ABDACE}" dt="2023-10-23T15:53:59.133" v="2" actId="14100"/>
          <ac:picMkLst>
            <pc:docMk/>
            <pc:sldMk cId="752814286" sldId="257"/>
            <ac:picMk id="6" creationId="{0B064943-589F-682C-BF7E-0B592787ABDB}"/>
          </ac:picMkLst>
        </pc:picChg>
        <pc:picChg chg="del">
          <ac:chgData name="Mubarak Mohamed" userId="3e59bdacad634a2e" providerId="LiveId" clId="{22DE58A0-0868-4B7C-BC07-6A78F4ABDACE}" dt="2023-10-23T15:52:38.858" v="0" actId="21"/>
          <ac:picMkLst>
            <pc:docMk/>
            <pc:sldMk cId="752814286" sldId="257"/>
            <ac:picMk id="14" creationId="{9A8AD548-922D-4E1D-B19C-5F6E808B8160}"/>
          </ac:picMkLst>
        </pc:picChg>
      </pc:sldChg>
      <pc:sldChg chg="addSp delSp modSp mod delDesignElem">
        <pc:chgData name="Mubarak Mohamed" userId="3e59bdacad634a2e" providerId="LiveId" clId="{22DE58A0-0868-4B7C-BC07-6A78F4ABDACE}" dt="2023-10-23T16:17:10.452" v="56" actId="478"/>
        <pc:sldMkLst>
          <pc:docMk/>
          <pc:sldMk cId="560021826" sldId="317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560021826" sldId="317"/>
            <ac:spMk id="2" creationId="{2910D835-B454-4270-BB35-86A187307E6F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560021826" sldId="317"/>
            <ac:spMk id="3" creationId="{7F7F653B-90B5-4F47-A33F-93DCB2EF68C2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Mubarak Mohamed" userId="3e59bdacad634a2e" providerId="LiveId" clId="{22DE58A0-0868-4B7C-BC07-6A78F4ABDACE}" dt="2023-10-23T15:55:01.507" v="14" actId="21"/>
          <ac:spMkLst>
            <pc:docMk/>
            <pc:sldMk cId="560021826" sldId="317"/>
            <ac:spMk id="6" creationId="{79004A4E-178A-6BAB-2A4C-2696AF7761AD}"/>
          </ac:spMkLst>
        </pc:spChg>
        <pc:spChg chg="add del mod">
          <ac:chgData name="Mubarak Mohamed" userId="3e59bdacad634a2e" providerId="LiveId" clId="{22DE58A0-0868-4B7C-BC07-6A78F4ABDACE}" dt="2023-10-23T15:57:39.108" v="18" actId="931"/>
          <ac:spMkLst>
            <pc:docMk/>
            <pc:sldMk cId="560021826" sldId="317"/>
            <ac:spMk id="11" creationId="{49699DC8-5499-4CDF-9961-DF3AAC44512D}"/>
          </ac:spMkLst>
        </pc:spChg>
        <pc:spChg chg="add mod">
          <ac:chgData name="Mubarak Mohamed" userId="3e59bdacad634a2e" providerId="LiveId" clId="{22DE58A0-0868-4B7C-BC07-6A78F4ABDACE}" dt="2023-10-23T15:59:55.534" v="34" actId="255"/>
          <ac:spMkLst>
            <pc:docMk/>
            <pc:sldMk cId="560021826" sldId="317"/>
            <ac:spMk id="14" creationId="{D2AB1054-20CE-19B9-B67B-59C70BD07ED7}"/>
          </ac:spMkLst>
        </pc:spChg>
        <pc:spChg chg="del mod">
          <ac:chgData name="Mubarak Mohamed" userId="3e59bdacad634a2e" providerId="LiveId" clId="{22DE58A0-0868-4B7C-BC07-6A78F4ABDACE}" dt="2023-10-23T16:17:10.452" v="56" actId="478"/>
          <ac:spMkLst>
            <pc:docMk/>
            <pc:sldMk cId="560021826" sldId="317"/>
            <ac:spMk id="15" creationId="{40F1DF5B-353A-4270-8C10-6A1509441174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Mubarak Mohamed" userId="3e59bdacad634a2e" providerId="LiveId" clId="{22DE58A0-0868-4B7C-BC07-6A78F4ABDACE}" dt="2023-10-23T16:01:20.062" v="37"/>
          <ac:grpSpMkLst>
            <pc:docMk/>
            <pc:sldMk cId="560021826" sldId="317"/>
            <ac:grpSpMk id="40" creationId="{79DE9FAB-6BBA-4CFE-B67D-77B47F01ECA4}"/>
          </ac:grpSpMkLst>
        </pc:grpChg>
        <pc:picChg chg="add del">
          <ac:chgData name="Mubarak Mohamed" userId="3e59bdacad634a2e" providerId="LiveId" clId="{22DE58A0-0868-4B7C-BC07-6A78F4ABDACE}" dt="2023-10-23T15:56:09.481" v="17" actId="21"/>
          <ac:picMkLst>
            <pc:docMk/>
            <pc:sldMk cId="560021826" sldId="317"/>
            <ac:picMk id="8" creationId="{5FED7C55-F545-49A1-90FD-D853A25AB453}"/>
          </ac:picMkLst>
        </pc:picChg>
        <pc:picChg chg="add del mod">
          <ac:chgData name="Mubarak Mohamed" userId="3e59bdacad634a2e" providerId="LiveId" clId="{22DE58A0-0868-4B7C-BC07-6A78F4ABDACE}" dt="2023-10-23T15:56:04.902" v="16" actId="931"/>
          <ac:picMkLst>
            <pc:docMk/>
            <pc:sldMk cId="560021826" sldId="317"/>
            <ac:picMk id="9" creationId="{060B92A3-0DC1-1F34-7265-559C975C9F28}"/>
          </ac:picMkLst>
        </pc:picChg>
        <pc:picChg chg="add mod">
          <ac:chgData name="Mubarak Mohamed" userId="3e59bdacad634a2e" providerId="LiveId" clId="{22DE58A0-0868-4B7C-BC07-6A78F4ABDACE}" dt="2023-10-23T16:01:43.423" v="40"/>
          <ac:picMkLst>
            <pc:docMk/>
            <pc:sldMk cId="560021826" sldId="317"/>
            <ac:picMk id="13" creationId="{B28EB5FB-9159-26C1-7028-32FFCDAD94AD}"/>
          </ac:picMkLst>
        </pc:picChg>
        <pc:picChg chg="add del mod">
          <ac:chgData name="Mubarak Mohamed" userId="3e59bdacad634a2e" providerId="LiveId" clId="{22DE58A0-0868-4B7C-BC07-6A78F4ABDACE}" dt="2023-10-23T15:58:01.700" v="21"/>
          <ac:picMkLst>
            <pc:docMk/>
            <pc:sldMk cId="560021826" sldId="317"/>
            <ac:picMk id="16" creationId="{A6092F0E-7634-424F-4D7F-7A635EC3F91F}"/>
          </ac:picMkLst>
        </pc:picChg>
      </pc:sldChg>
      <pc:sldChg chg="addSp delSp modSp mod">
        <pc:chgData name="Mubarak Mohamed" userId="3e59bdacad634a2e" providerId="LiveId" clId="{22DE58A0-0868-4B7C-BC07-6A78F4ABDACE}" dt="2023-10-23T16:15:40.228" v="52" actId="931"/>
        <pc:sldMkLst>
          <pc:docMk/>
          <pc:sldMk cId="3247798845" sldId="391"/>
        </pc:sldMkLst>
        <pc:spChg chg="add del mod">
          <ac:chgData name="Mubarak Mohamed" userId="3e59bdacad634a2e" providerId="LiveId" clId="{22DE58A0-0868-4B7C-BC07-6A78F4ABDACE}" dt="2023-10-23T16:15:40.228" v="52" actId="931"/>
          <ac:spMkLst>
            <pc:docMk/>
            <pc:sldMk cId="3247798845" sldId="391"/>
            <ac:spMk id="3" creationId="{6020C6C4-FA67-829F-8064-1F74D8408FDB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247798845" sldId="391"/>
            <ac:spMk id="4" creationId="{7823E305-6365-4345-8BD1-4A31C61D96CB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Mubarak Mohamed" userId="3e59bdacad634a2e" providerId="LiveId" clId="{22DE58A0-0868-4B7C-BC07-6A78F4ABDACE}" dt="2023-10-23T16:15:40.228" v="52" actId="931"/>
          <ac:spMkLst>
            <pc:docMk/>
            <pc:sldMk cId="3247798845" sldId="391"/>
            <ac:spMk id="8" creationId="{E181D1C0-4325-95A9-76EE-E69F9D17DBF2}"/>
          </ac:spMkLst>
        </pc:spChg>
        <pc:spChg chg="mod">
          <ac:chgData name="Mubarak Mohamed" userId="3e59bdacad634a2e" providerId="LiveId" clId="{22DE58A0-0868-4B7C-BC07-6A78F4ABDACE}" dt="2023-10-23T16:14:43.490" v="49" actId="1076"/>
          <ac:spMkLst>
            <pc:docMk/>
            <pc:sldMk cId="3247798845" sldId="391"/>
            <ac:spMk id="22" creationId="{F8FAEED9-1ECD-45F9-87A0-9394BAEABB79}"/>
          </ac:spMkLst>
        </pc:spChg>
        <pc:picChg chg="add mod">
          <ac:chgData name="Mubarak Mohamed" userId="3e59bdacad634a2e" providerId="LiveId" clId="{22DE58A0-0868-4B7C-BC07-6A78F4ABDACE}" dt="2023-10-23T16:15:40.228" v="52" actId="931"/>
          <ac:picMkLst>
            <pc:docMk/>
            <pc:sldMk cId="3247798845" sldId="391"/>
            <ac:picMk id="10" creationId="{FC7DAA89-A0FA-D0B3-3153-A9AA0663A0EE}"/>
          </ac:picMkLst>
        </pc:picChg>
        <pc:picChg chg="add mod">
          <ac:chgData name="Mubarak Mohamed" userId="3e59bdacad634a2e" providerId="LiveId" clId="{22DE58A0-0868-4B7C-BC07-6A78F4ABDACE}" dt="2023-10-23T16:15:40.228" v="52" actId="931"/>
          <ac:picMkLst>
            <pc:docMk/>
            <pc:sldMk cId="3247798845" sldId="391"/>
            <ac:picMk id="12" creationId="{C5F76818-5A82-5D29-3255-551B190D6D07}"/>
          </ac:picMkLst>
        </pc:picChg>
        <pc:picChg chg="del mod">
          <ac:chgData name="Mubarak Mohamed" userId="3e59bdacad634a2e" providerId="LiveId" clId="{22DE58A0-0868-4B7C-BC07-6A78F4ABDACE}" dt="2023-10-23T16:14:53.562" v="51" actId="21"/>
          <ac:picMkLst>
            <pc:docMk/>
            <pc:sldMk cId="3247798845" sldId="391"/>
            <ac:picMk id="27" creationId="{9E660784-34E2-4CDA-926A-DDD6AAF35046}"/>
          </ac:picMkLst>
        </pc:picChg>
        <pc:picChg chg="del mod">
          <ac:chgData name="Mubarak Mohamed" userId="3e59bdacad634a2e" providerId="LiveId" clId="{22DE58A0-0868-4B7C-BC07-6A78F4ABDACE}" dt="2023-10-23T16:14:50.641" v="50" actId="21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modSp mod">
        <pc:chgData name="Mubarak Mohamed" userId="3e59bdacad634a2e" providerId="LiveId" clId="{22DE58A0-0868-4B7C-BC07-6A78F4ABDACE}" dt="2023-10-23T16:42:48.041" v="224" actId="1076"/>
        <pc:sldMkLst>
          <pc:docMk/>
          <pc:sldMk cId="1808378186" sldId="392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808378186" sldId="392"/>
            <ac:spMk id="3" creationId="{4E3372D9-2888-CF71-6FF5-D3A75A78CD91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808378186" sldId="392"/>
            <ac:spMk id="4" creationId="{A7ABFB05-EB76-4642-239F-5BB93EF851FB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808378186" sldId="392"/>
            <ac:spMk id="5" creationId="{A292F844-1456-744D-C75E-0DB996CAD27A}"/>
          </ac:spMkLst>
        </pc:spChg>
        <pc:picChg chg="add mod">
          <ac:chgData name="Mubarak Mohamed" userId="3e59bdacad634a2e" providerId="LiveId" clId="{22DE58A0-0868-4B7C-BC07-6A78F4ABDACE}" dt="2023-10-23T16:42:48.041" v="224" actId="1076"/>
          <ac:picMkLst>
            <pc:docMk/>
            <pc:sldMk cId="1808378186" sldId="392"/>
            <ac:picMk id="2" creationId="{EDD9A626-0241-8B6E-4954-77B33EB01517}"/>
          </ac:picMkLst>
        </pc:picChg>
      </pc:sldChg>
      <pc:sldChg chg="addSp modSp mod">
        <pc:chgData name="Mubarak Mohamed" userId="3e59bdacad634a2e" providerId="LiveId" clId="{22DE58A0-0868-4B7C-BC07-6A78F4ABDACE}" dt="2023-10-23T16:19:01.428" v="60" actId="1076"/>
        <pc:sldMkLst>
          <pc:docMk/>
          <pc:sldMk cId="1281214178" sldId="393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281214178" sldId="393"/>
            <ac:spMk id="2" creationId="{11A2C8D2-D675-E83D-2B55-BA244B3678D6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281214178" sldId="393"/>
            <ac:spMk id="3" creationId="{F15ABAD6-C8E0-8D44-6603-5B6CFC8164F9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281214178" sldId="393"/>
            <ac:spMk id="4" creationId="{D5C35E11-5EC4-08FB-17A2-66E3C93E3C19}"/>
          </ac:spMkLst>
        </pc:spChg>
        <pc:picChg chg="add mod">
          <ac:chgData name="Mubarak Mohamed" userId="3e59bdacad634a2e" providerId="LiveId" clId="{22DE58A0-0868-4B7C-BC07-6A78F4ABDACE}" dt="2023-10-23T16:19:01.428" v="60" actId="1076"/>
          <ac:picMkLst>
            <pc:docMk/>
            <pc:sldMk cId="1281214178" sldId="393"/>
            <ac:picMk id="7" creationId="{C98769C7-DCCA-A28B-6A6C-30A51ECFBD7E}"/>
          </ac:picMkLst>
        </pc:picChg>
      </pc:sldChg>
      <pc:sldChg chg="addSp modSp mod">
        <pc:chgData name="Mubarak Mohamed" userId="3e59bdacad634a2e" providerId="LiveId" clId="{22DE58A0-0868-4B7C-BC07-6A78F4ABDACE}" dt="2023-10-23T16:18:27.976" v="58" actId="1076"/>
        <pc:sldMkLst>
          <pc:docMk/>
          <pc:sldMk cId="2857145091" sldId="394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857145091" sldId="394"/>
            <ac:spMk id="2" creationId="{7402D0F9-D0FD-3121-20B8-262BEB18451A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857145091" sldId="394"/>
            <ac:spMk id="3" creationId="{21EDFB55-0D00-F025-C4F2-39E6697DB57A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857145091" sldId="394"/>
            <ac:spMk id="4" creationId="{2F663BCB-889B-7B4B-8A8D-40C98BFE9A8C}"/>
          </ac:spMkLst>
        </pc:spChg>
        <pc:picChg chg="add mod">
          <ac:chgData name="Mubarak Mohamed" userId="3e59bdacad634a2e" providerId="LiveId" clId="{22DE58A0-0868-4B7C-BC07-6A78F4ABDACE}" dt="2023-10-23T16:18:27.976" v="58" actId="1076"/>
          <ac:picMkLst>
            <pc:docMk/>
            <pc:sldMk cId="2857145091" sldId="394"/>
            <ac:picMk id="6" creationId="{3CD24B16-E393-929D-21A2-4CCAC254913A}"/>
          </ac:picMkLst>
        </pc:picChg>
      </pc:sldChg>
      <pc:sldChg chg="addSp modSp mod">
        <pc:chgData name="Mubarak Mohamed" userId="3e59bdacad634a2e" providerId="LiveId" clId="{22DE58A0-0868-4B7C-BC07-6A78F4ABDACE}" dt="2023-10-23T16:19:39.785" v="66" actId="1076"/>
        <pc:sldMkLst>
          <pc:docMk/>
          <pc:sldMk cId="2603104311" sldId="395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603104311" sldId="395"/>
            <ac:spMk id="2" creationId="{12D80B01-6AC5-DA6B-44AE-9C5414944DB4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603104311" sldId="395"/>
            <ac:spMk id="3" creationId="{A57D3AA4-EB1A-67B9-B599-F98B2E42598C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603104311" sldId="395"/>
            <ac:spMk id="4" creationId="{16B45503-76D3-DAB7-5D8F-5D1A30B4316A}"/>
          </ac:spMkLst>
        </pc:spChg>
        <pc:picChg chg="add mod">
          <ac:chgData name="Mubarak Mohamed" userId="3e59bdacad634a2e" providerId="LiveId" clId="{22DE58A0-0868-4B7C-BC07-6A78F4ABDACE}" dt="2023-10-23T16:19:39.785" v="66" actId="1076"/>
          <ac:picMkLst>
            <pc:docMk/>
            <pc:sldMk cId="2603104311" sldId="395"/>
            <ac:picMk id="5" creationId="{388EFEA9-B8F2-CA21-A0EF-9901CFF996C3}"/>
          </ac:picMkLst>
        </pc:picChg>
        <pc:picChg chg="mod">
          <ac:chgData name="Mubarak Mohamed" userId="3e59bdacad634a2e" providerId="LiveId" clId="{22DE58A0-0868-4B7C-BC07-6A78F4ABDACE}" dt="2023-10-23T16:13:02.130" v="42" actId="1035"/>
          <ac:picMkLst>
            <pc:docMk/>
            <pc:sldMk cId="2603104311" sldId="395"/>
            <ac:picMk id="6" creationId="{F45BBF61-1B84-60E7-C541-70541E8A77CB}"/>
          </ac:picMkLst>
        </pc:picChg>
      </pc:sldChg>
      <pc:sldChg chg="addSp modSp mod">
        <pc:chgData name="Mubarak Mohamed" userId="3e59bdacad634a2e" providerId="LiveId" clId="{22DE58A0-0868-4B7C-BC07-6A78F4ABDACE}" dt="2023-10-23T16:19:53.597" v="69" actId="1076"/>
        <pc:sldMkLst>
          <pc:docMk/>
          <pc:sldMk cId="3128352430" sldId="396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128352430" sldId="396"/>
            <ac:spMk id="2" creationId="{C9EB9145-B35D-1FA1-5E1C-86610690BFEF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128352430" sldId="396"/>
            <ac:spMk id="3" creationId="{23103A3E-BAC1-A24B-25D2-8CA0BA3FADC3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128352430" sldId="396"/>
            <ac:spMk id="4" creationId="{135FA4E5-72BB-E117-D9EB-3857D7B9905B}"/>
          </ac:spMkLst>
        </pc:spChg>
        <pc:picChg chg="add mod">
          <ac:chgData name="Mubarak Mohamed" userId="3e59bdacad634a2e" providerId="LiveId" clId="{22DE58A0-0868-4B7C-BC07-6A78F4ABDACE}" dt="2023-10-23T16:19:53.597" v="69" actId="1076"/>
          <ac:picMkLst>
            <pc:docMk/>
            <pc:sldMk cId="3128352430" sldId="396"/>
            <ac:picMk id="5" creationId="{C7878BAC-264F-6B3F-FB23-3BC16769BF21}"/>
          </ac:picMkLst>
        </pc:pic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17074471" sldId="397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7074471" sldId="397"/>
            <ac:spMk id="2" creationId="{46BA9A0A-6773-23BA-F55F-5E96DBD2AA44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7074471" sldId="397"/>
            <ac:spMk id="3" creationId="{9639EDEF-1230-501E-F8BF-A38814E11C43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7074471" sldId="397"/>
            <ac:spMk id="4" creationId="{17CB25CD-3BF5-83C4-FBDF-1BFD88FEB572}"/>
          </ac:spMkLst>
        </pc:sp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1688064966" sldId="398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688064966" sldId="398"/>
            <ac:spMk id="2" creationId="{958ADEBC-E5C3-2E7D-4D0B-A813F4C6355D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688064966" sldId="398"/>
            <ac:spMk id="3" creationId="{9C3FFE28-2280-FA2A-4ADA-7151FDC4BC8B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688064966" sldId="398"/>
            <ac:spMk id="4" creationId="{79FA4B71-BE89-A69A-CD1C-701517A73C07}"/>
          </ac:spMkLst>
        </pc:sp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2160408576" sldId="399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160408576" sldId="399"/>
            <ac:spMk id="2" creationId="{763AF8FF-2F79-9A4A-1BCA-60CA00319199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160408576" sldId="399"/>
            <ac:spMk id="3" creationId="{ABB5790E-706B-3F48-30CD-791D341A108A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160408576" sldId="399"/>
            <ac:spMk id="4" creationId="{739A5F79-69FD-AF2D-9F3F-8949C8DD8524}"/>
          </ac:spMkLst>
        </pc:sp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488643990" sldId="400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488643990" sldId="400"/>
            <ac:spMk id="2" creationId="{A7A5BCC0-286E-6927-EE72-4CB020B3D238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488643990" sldId="400"/>
            <ac:spMk id="3" creationId="{DC87089F-124C-A0BC-1D57-3701A799DD6B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488643990" sldId="400"/>
            <ac:spMk id="4" creationId="{1C413B17-A519-351F-BD1F-AFE5CDF8F96E}"/>
          </ac:spMkLst>
        </pc:spChg>
      </pc:sldChg>
      <pc:sldChg chg="addSp delSp modSp mod">
        <pc:chgData name="Mubarak Mohamed" userId="3e59bdacad634a2e" providerId="LiveId" clId="{22DE58A0-0868-4B7C-BC07-6A78F4ABDACE}" dt="2023-10-23T16:27:56.445" v="155" actId="9405"/>
        <pc:sldMkLst>
          <pc:docMk/>
          <pc:sldMk cId="4076981771" sldId="401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4076981771" sldId="401"/>
            <ac:spMk id="2" creationId="{98DDBE8E-1CE8-9027-1208-6BD0673F787D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4076981771" sldId="401"/>
            <ac:spMk id="3" creationId="{A7775FAE-2B6A-2BA0-B8AA-36FFBEC56CF8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4076981771" sldId="401"/>
            <ac:spMk id="4" creationId="{56C7ECED-8928-2CCA-73A8-FBA1F9D33973}"/>
          </ac:spMkLst>
        </pc:spChg>
        <pc:spChg chg="add mod">
          <ac:chgData name="Mubarak Mohamed" userId="3e59bdacad634a2e" providerId="LiveId" clId="{22DE58A0-0868-4B7C-BC07-6A78F4ABDACE}" dt="2023-10-23T16:25:21.431" v="143" actId="255"/>
          <ac:spMkLst>
            <pc:docMk/>
            <pc:sldMk cId="4076981771" sldId="401"/>
            <ac:spMk id="26" creationId="{1E482EAA-24C8-E7DB-E749-3FDBB48BC81A}"/>
          </ac:spMkLst>
        </pc:spChg>
        <pc:grpChg chg="del mod">
          <ac:chgData name="Mubarak Mohamed" userId="3e59bdacad634a2e" providerId="LiveId" clId="{22DE58A0-0868-4B7C-BC07-6A78F4ABDACE}" dt="2023-10-23T16:23:08.085" v="86"/>
          <ac:grpSpMkLst>
            <pc:docMk/>
            <pc:sldMk cId="4076981771" sldId="401"/>
            <ac:grpSpMk id="14" creationId="{55C39C1C-59C2-3C04-BE33-78C0FAA48EA3}"/>
          </ac:grpSpMkLst>
        </pc:grpChg>
        <pc:grpChg chg="del mod">
          <ac:chgData name="Mubarak Mohamed" userId="3e59bdacad634a2e" providerId="LiveId" clId="{22DE58A0-0868-4B7C-BC07-6A78F4ABDACE}" dt="2023-10-23T16:23:14.697" v="88"/>
          <ac:grpSpMkLst>
            <pc:docMk/>
            <pc:sldMk cId="4076981771" sldId="401"/>
            <ac:grpSpMk id="17" creationId="{5E9FA84F-7535-A9C7-898F-D79C080CDE72}"/>
          </ac:grpSpMkLst>
        </pc:grpChg>
        <pc:grpChg chg="del mod">
          <ac:chgData name="Mubarak Mohamed" userId="3e59bdacad634a2e" providerId="LiveId" clId="{22DE58A0-0868-4B7C-BC07-6A78F4ABDACE}" dt="2023-10-23T16:23:24.759" v="92"/>
          <ac:grpSpMkLst>
            <pc:docMk/>
            <pc:sldMk cId="4076981771" sldId="401"/>
            <ac:grpSpMk id="19" creationId="{440D57A8-2BE6-A48B-9FD0-C2DAD16BC10F}"/>
          </ac:grpSpMkLst>
        </pc:grpChg>
        <pc:grpChg chg="del mod">
          <ac:chgData name="Mubarak Mohamed" userId="3e59bdacad634a2e" providerId="LiveId" clId="{22DE58A0-0868-4B7C-BC07-6A78F4ABDACE}" dt="2023-10-23T16:23:27.149" v="94"/>
          <ac:grpSpMkLst>
            <pc:docMk/>
            <pc:sldMk cId="4076981771" sldId="401"/>
            <ac:grpSpMk id="23" creationId="{A9949DD4-8FDF-67EB-4F09-1BE7720471C9}"/>
          </ac:grpSpMkLst>
        </pc:grpChg>
        <pc:grpChg chg="mod">
          <ac:chgData name="Mubarak Mohamed" userId="3e59bdacad634a2e" providerId="LiveId" clId="{22DE58A0-0868-4B7C-BC07-6A78F4ABDACE}" dt="2023-10-23T16:23:27.149" v="94"/>
          <ac:grpSpMkLst>
            <pc:docMk/>
            <pc:sldMk cId="4076981771" sldId="401"/>
            <ac:grpSpMk id="25" creationId="{31CE05AA-B47A-15D1-8BC4-B54B94993420}"/>
          </ac:grpSpMkLst>
        </pc:grpChg>
        <pc:inkChg chg="add">
          <ac:chgData name="Mubarak Mohamed" userId="3e59bdacad634a2e" providerId="LiveId" clId="{22DE58A0-0868-4B7C-BC07-6A78F4ABDACE}" dt="2023-10-23T16:21:51.265" v="70" actId="9405"/>
          <ac:inkMkLst>
            <pc:docMk/>
            <pc:sldMk cId="4076981771" sldId="401"/>
            <ac:inkMk id="5" creationId="{FA8CA760-7DEF-CFB1-D524-43BFEE31616E}"/>
          </ac:inkMkLst>
        </pc:inkChg>
        <pc:inkChg chg="add del">
          <ac:chgData name="Mubarak Mohamed" userId="3e59bdacad634a2e" providerId="LiveId" clId="{22DE58A0-0868-4B7C-BC07-6A78F4ABDACE}" dt="2023-10-23T16:22:08.760" v="72" actId="9405"/>
          <ac:inkMkLst>
            <pc:docMk/>
            <pc:sldMk cId="4076981771" sldId="401"/>
            <ac:inkMk id="7" creationId="{CFD0286F-2F7E-44FB-258B-4B401730C6DC}"/>
          </ac:inkMkLst>
        </pc:inkChg>
        <pc:inkChg chg="add del">
          <ac:chgData name="Mubarak Mohamed" userId="3e59bdacad634a2e" providerId="LiveId" clId="{22DE58A0-0868-4B7C-BC07-6A78F4ABDACE}" dt="2023-10-23T16:22:55.255" v="80" actId="9405"/>
          <ac:inkMkLst>
            <pc:docMk/>
            <pc:sldMk cId="4076981771" sldId="401"/>
            <ac:inkMk id="8" creationId="{A41C1F14-7C4A-C144-7870-57739B4ED79E}"/>
          </ac:inkMkLst>
        </pc:inkChg>
        <pc:inkChg chg="add del">
          <ac:chgData name="Mubarak Mohamed" userId="3e59bdacad634a2e" providerId="LiveId" clId="{22DE58A0-0868-4B7C-BC07-6A78F4ABDACE}" dt="2023-10-23T16:22:17.290" v="75" actId="9405"/>
          <ac:inkMkLst>
            <pc:docMk/>
            <pc:sldMk cId="4076981771" sldId="401"/>
            <ac:inkMk id="9" creationId="{74768920-9318-1387-2404-8527BF7CE212}"/>
          </ac:inkMkLst>
        </pc:inkChg>
        <pc:inkChg chg="add del">
          <ac:chgData name="Mubarak Mohamed" userId="3e59bdacad634a2e" providerId="LiveId" clId="{22DE58A0-0868-4B7C-BC07-6A78F4ABDACE}" dt="2023-10-23T16:22:38.114" v="77" actId="9405"/>
          <ac:inkMkLst>
            <pc:docMk/>
            <pc:sldMk cId="4076981771" sldId="401"/>
            <ac:inkMk id="10" creationId="{42FCFF19-8FBE-BE32-ABB4-440A45384966}"/>
          </ac:inkMkLst>
        </pc:inkChg>
        <pc:inkChg chg="add del">
          <ac:chgData name="Mubarak Mohamed" userId="3e59bdacad634a2e" providerId="LiveId" clId="{22DE58A0-0868-4B7C-BC07-6A78F4ABDACE}" dt="2023-10-23T16:22:53.731" v="79" actId="9405"/>
          <ac:inkMkLst>
            <pc:docMk/>
            <pc:sldMk cId="4076981771" sldId="401"/>
            <ac:inkMk id="11" creationId="{213E2431-70BB-EC29-B91F-60D4E62D0745}"/>
          </ac:inkMkLst>
        </pc:inkChg>
        <pc:inkChg chg="add mod">
          <ac:chgData name="Mubarak Mohamed" userId="3e59bdacad634a2e" providerId="LiveId" clId="{22DE58A0-0868-4B7C-BC07-6A78F4ABDACE}" dt="2023-10-23T16:23:27.149" v="94"/>
          <ac:inkMkLst>
            <pc:docMk/>
            <pc:sldMk cId="4076981771" sldId="401"/>
            <ac:inkMk id="12" creationId="{9851F501-0FA1-DF93-144B-E4AF7225E824}"/>
          </ac:inkMkLst>
        </pc:inkChg>
        <pc:inkChg chg="add mod">
          <ac:chgData name="Mubarak Mohamed" userId="3e59bdacad634a2e" providerId="LiveId" clId="{22DE58A0-0868-4B7C-BC07-6A78F4ABDACE}" dt="2023-10-23T16:23:27.149" v="94"/>
          <ac:inkMkLst>
            <pc:docMk/>
            <pc:sldMk cId="4076981771" sldId="401"/>
            <ac:inkMk id="13" creationId="{59C6A34B-3DA1-3D2D-7958-8722FA66B09E}"/>
          </ac:inkMkLst>
        </pc:inkChg>
        <pc:inkChg chg="add mod">
          <ac:chgData name="Mubarak Mohamed" userId="3e59bdacad634a2e" providerId="LiveId" clId="{22DE58A0-0868-4B7C-BC07-6A78F4ABDACE}" dt="2023-10-23T16:23:27.149" v="94"/>
          <ac:inkMkLst>
            <pc:docMk/>
            <pc:sldMk cId="4076981771" sldId="401"/>
            <ac:inkMk id="15" creationId="{696897DA-8423-15FE-B6AD-7FE1BFD0B6C9}"/>
          </ac:inkMkLst>
        </pc:inkChg>
        <pc:inkChg chg="add mod">
          <ac:chgData name="Mubarak Mohamed" userId="3e59bdacad634a2e" providerId="LiveId" clId="{22DE58A0-0868-4B7C-BC07-6A78F4ABDACE}" dt="2023-10-23T16:23:27.149" v="94"/>
          <ac:inkMkLst>
            <pc:docMk/>
            <pc:sldMk cId="4076981771" sldId="401"/>
            <ac:inkMk id="16" creationId="{EBD9840B-7D89-39AD-B29B-CF47B06A793B}"/>
          </ac:inkMkLst>
        </pc:inkChg>
        <pc:inkChg chg="add mod">
          <ac:chgData name="Mubarak Mohamed" userId="3e59bdacad634a2e" providerId="LiveId" clId="{22DE58A0-0868-4B7C-BC07-6A78F4ABDACE}" dt="2023-10-23T16:23:24.759" v="92"/>
          <ac:inkMkLst>
            <pc:docMk/>
            <pc:sldMk cId="4076981771" sldId="401"/>
            <ac:inkMk id="18" creationId="{D83F3149-4270-2AEF-A3E8-068F56FB1AB9}"/>
          </ac:inkMkLst>
        </pc:inkChg>
        <pc:inkChg chg="add mod">
          <ac:chgData name="Mubarak Mohamed" userId="3e59bdacad634a2e" providerId="LiveId" clId="{22DE58A0-0868-4B7C-BC07-6A78F4ABDACE}" dt="2023-10-23T16:23:27.149" v="94"/>
          <ac:inkMkLst>
            <pc:docMk/>
            <pc:sldMk cId="4076981771" sldId="401"/>
            <ac:inkMk id="20" creationId="{D0D82A53-95DC-BF46-C12C-488ED057D35F}"/>
          </ac:inkMkLst>
        </pc:inkChg>
        <pc:inkChg chg="add mod">
          <ac:chgData name="Mubarak Mohamed" userId="3e59bdacad634a2e" providerId="LiveId" clId="{22DE58A0-0868-4B7C-BC07-6A78F4ABDACE}" dt="2023-10-23T16:23:27.149" v="94"/>
          <ac:inkMkLst>
            <pc:docMk/>
            <pc:sldMk cId="4076981771" sldId="401"/>
            <ac:inkMk id="21" creationId="{F4875A19-3645-8E94-0E3A-D254E9B5F329}"/>
          </ac:inkMkLst>
        </pc:inkChg>
        <pc:inkChg chg="add mod">
          <ac:chgData name="Mubarak Mohamed" userId="3e59bdacad634a2e" providerId="LiveId" clId="{22DE58A0-0868-4B7C-BC07-6A78F4ABDACE}" dt="2023-10-23T16:23:27.149" v="94"/>
          <ac:inkMkLst>
            <pc:docMk/>
            <pc:sldMk cId="4076981771" sldId="401"/>
            <ac:inkMk id="22" creationId="{BEBB5B47-E918-CAC6-750B-23D608E486C4}"/>
          </ac:inkMkLst>
        </pc:inkChg>
        <pc:inkChg chg="add mod">
          <ac:chgData name="Mubarak Mohamed" userId="3e59bdacad634a2e" providerId="LiveId" clId="{22DE58A0-0868-4B7C-BC07-6A78F4ABDACE}" dt="2023-10-23T16:23:27.149" v="94"/>
          <ac:inkMkLst>
            <pc:docMk/>
            <pc:sldMk cId="4076981771" sldId="401"/>
            <ac:inkMk id="24" creationId="{DFCF7D75-AD18-8A5A-B1D7-3D64B013F0F9}"/>
          </ac:inkMkLst>
        </pc:inkChg>
        <pc:inkChg chg="add del">
          <ac:chgData name="Mubarak Mohamed" userId="3e59bdacad634a2e" providerId="LiveId" clId="{22DE58A0-0868-4B7C-BC07-6A78F4ABDACE}" dt="2023-10-23T16:27:56.445" v="155" actId="9405"/>
          <ac:inkMkLst>
            <pc:docMk/>
            <pc:sldMk cId="4076981771" sldId="401"/>
            <ac:inkMk id="27" creationId="{CFF56C12-324E-0CB7-8418-4749B5CA7EB9}"/>
          </ac:inkMkLst>
        </pc:inkChg>
        <pc:inkChg chg="add del">
          <ac:chgData name="Mubarak Mohamed" userId="3e59bdacad634a2e" providerId="LiveId" clId="{22DE58A0-0868-4B7C-BC07-6A78F4ABDACE}" dt="2023-10-23T16:27:56.090" v="154" actId="9405"/>
          <ac:inkMkLst>
            <pc:docMk/>
            <pc:sldMk cId="4076981771" sldId="401"/>
            <ac:inkMk id="28" creationId="{3931577A-BC29-414B-2014-F953AF7BDFD4}"/>
          </ac:inkMkLst>
        </pc:inkChg>
        <pc:inkChg chg="add del">
          <ac:chgData name="Mubarak Mohamed" userId="3e59bdacad634a2e" providerId="LiveId" clId="{22DE58A0-0868-4B7C-BC07-6A78F4ABDACE}" dt="2023-10-23T16:27:55.760" v="153" actId="9405"/>
          <ac:inkMkLst>
            <pc:docMk/>
            <pc:sldMk cId="4076981771" sldId="401"/>
            <ac:inkMk id="29" creationId="{405DBA10-787D-1312-8F47-238769EA123E}"/>
          </ac:inkMkLst>
        </pc:inkChg>
        <pc:inkChg chg="add del">
          <ac:chgData name="Mubarak Mohamed" userId="3e59bdacad634a2e" providerId="LiveId" clId="{22DE58A0-0868-4B7C-BC07-6A78F4ABDACE}" dt="2023-10-23T16:27:14.953" v="148" actId="9405"/>
          <ac:inkMkLst>
            <pc:docMk/>
            <pc:sldMk cId="4076981771" sldId="401"/>
            <ac:inkMk id="30" creationId="{ADE9B7DC-1B61-813C-1279-0D9F4DBB57A4}"/>
          </ac:inkMkLst>
        </pc:inkChg>
        <pc:inkChg chg="add del">
          <ac:chgData name="Mubarak Mohamed" userId="3e59bdacad634a2e" providerId="LiveId" clId="{22DE58A0-0868-4B7C-BC07-6A78F4ABDACE}" dt="2023-10-23T16:27:29.750" v="150" actId="9405"/>
          <ac:inkMkLst>
            <pc:docMk/>
            <pc:sldMk cId="4076981771" sldId="401"/>
            <ac:inkMk id="31" creationId="{C7299FCB-A17B-C0D0-5683-3CA46059FCC6}"/>
          </ac:inkMkLst>
        </pc:inkChg>
        <pc:inkChg chg="add del">
          <ac:chgData name="Mubarak Mohamed" userId="3e59bdacad634a2e" providerId="LiveId" clId="{22DE58A0-0868-4B7C-BC07-6A78F4ABDACE}" dt="2023-10-23T16:27:52.742" v="152" actId="9405"/>
          <ac:inkMkLst>
            <pc:docMk/>
            <pc:sldMk cId="4076981771" sldId="401"/>
            <ac:inkMk id="32" creationId="{FAB938A2-276C-0E37-4205-0AA76FAB8C69}"/>
          </ac:inkMkLst>
        </pc:inkChg>
      </pc:sldChg>
      <pc:sldChg chg="addSp modSp mod">
        <pc:chgData name="Mubarak Mohamed" userId="3e59bdacad634a2e" providerId="LiveId" clId="{22DE58A0-0868-4B7C-BC07-6A78F4ABDACE}" dt="2023-10-23T16:31:07.358" v="164" actId="1076"/>
        <pc:sldMkLst>
          <pc:docMk/>
          <pc:sldMk cId="705927131" sldId="402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705927131" sldId="402"/>
            <ac:spMk id="2" creationId="{8651DBA9-7E6D-16A3-D448-B62D00053BA4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705927131" sldId="402"/>
            <ac:spMk id="3" creationId="{89075406-6B38-681C-66DE-C11C039B7C2C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705927131" sldId="402"/>
            <ac:spMk id="4" creationId="{4EB21805-52B2-4A2D-6E58-1E133733F8DA}"/>
          </ac:spMkLst>
        </pc:spChg>
        <pc:spChg chg="add mod">
          <ac:chgData name="Mubarak Mohamed" userId="3e59bdacad634a2e" providerId="LiveId" clId="{22DE58A0-0868-4B7C-BC07-6A78F4ABDACE}" dt="2023-10-23T16:31:07.358" v="164" actId="1076"/>
          <ac:spMkLst>
            <pc:docMk/>
            <pc:sldMk cId="705927131" sldId="402"/>
            <ac:spMk id="8" creationId="{A4BDB780-1BFA-86CD-BF76-6E6A6CC53A4E}"/>
          </ac:spMkLst>
        </pc:spChg>
        <pc:inkChg chg="add">
          <ac:chgData name="Mubarak Mohamed" userId="3e59bdacad634a2e" providerId="LiveId" clId="{22DE58A0-0868-4B7C-BC07-6A78F4ABDACE}" dt="2023-10-23T16:29:43.730" v="156" actId="9405"/>
          <ac:inkMkLst>
            <pc:docMk/>
            <pc:sldMk cId="705927131" sldId="402"/>
            <ac:inkMk id="5" creationId="{2C9C32FD-724F-178A-D73E-435B6DD9410F}"/>
          </ac:inkMkLst>
        </pc:inkChg>
        <pc:inkChg chg="add">
          <ac:chgData name="Mubarak Mohamed" userId="3e59bdacad634a2e" providerId="LiveId" clId="{22DE58A0-0868-4B7C-BC07-6A78F4ABDACE}" dt="2023-10-23T16:30:08.100" v="157" actId="9405"/>
          <ac:inkMkLst>
            <pc:docMk/>
            <pc:sldMk cId="705927131" sldId="402"/>
            <ac:inkMk id="7" creationId="{4564180B-57BD-615B-4F98-DA4A39DD6F0E}"/>
          </ac:inkMkLst>
        </pc:ink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854383280" sldId="403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854383280" sldId="403"/>
            <ac:spMk id="2" creationId="{1E7D0BCA-461E-0A7B-85E8-38C0A945CD91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854383280" sldId="403"/>
            <ac:spMk id="3" creationId="{FD1FF7AC-221B-9B56-68DA-29B41C9BEB64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854383280" sldId="403"/>
            <ac:spMk id="4" creationId="{C9181100-51EA-5E44-6902-0BACAB8DB74B}"/>
          </ac:spMkLst>
        </pc:sp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1218099315" sldId="404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218099315" sldId="404"/>
            <ac:spMk id="2" creationId="{E61DA69D-5485-6E9B-F018-5D793D1B8352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218099315" sldId="404"/>
            <ac:spMk id="3" creationId="{A2EE16E7-832C-4CA7-F6E7-FC3EC73B8FAB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218099315" sldId="404"/>
            <ac:spMk id="4" creationId="{61D94B72-0DBC-BA3F-0702-581E72D36981}"/>
          </ac:spMkLst>
        </pc:spChg>
      </pc:sldChg>
      <pc:sldChg chg="delSp modSp mod delDesignElem">
        <pc:chgData name="Mubarak Mohamed" userId="3e59bdacad634a2e" providerId="LiveId" clId="{22DE58A0-0868-4B7C-BC07-6A78F4ABDACE}" dt="2023-10-23T16:13:53.436" v="44" actId="2711"/>
        <pc:sldMkLst>
          <pc:docMk/>
          <pc:sldMk cId="2888871570" sldId="405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888871570" sldId="405"/>
            <ac:spMk id="2" creationId="{2910D835-B454-4270-BB35-86A187307E6F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888871570" sldId="405"/>
            <ac:spMk id="3" creationId="{7F7F653B-90B5-4F47-A33F-93DCB2EF68C2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888871570" sldId="405"/>
            <ac:spMk id="4" creationId="{E1E7D98D-6710-41D2-B258-E1A1059D29F8}"/>
          </ac:spMkLst>
        </pc:spChg>
        <pc:spChg chg="mod">
          <ac:chgData name="Mubarak Mohamed" userId="3e59bdacad634a2e" providerId="LiveId" clId="{22DE58A0-0868-4B7C-BC07-6A78F4ABDACE}" dt="2023-10-23T16:13:53.436" v="44" actId="2711"/>
          <ac:spMkLst>
            <pc:docMk/>
            <pc:sldMk cId="2888871570" sldId="405"/>
            <ac:spMk id="15" creationId="{40F1DF5B-353A-4270-8C10-6A1509441174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2888871570" sldId="405"/>
            <ac:spMk id="34" creationId="{82184FF4-7029-4ED7-813A-192E60608764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2888871570" sldId="405"/>
            <ac:spMk id="36" creationId="{AAA7AB09-557C-41AD-9113-FF9F68FA1035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2888871570" sldId="405"/>
            <ac:spMk id="38" creationId="{EF99ECAA-1F11-4937-BBA6-51935AB44C9D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2888871570" sldId="405"/>
            <ac:spMk id="46" creationId="{1DB043B4-68C6-45B9-82AC-A5800EADB8DB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2888871570" sldId="405"/>
            <ac:spMk id="48" creationId="{3C64A91D-E535-4C24-A0E3-96A3810E3FDC}"/>
          </ac:spMkLst>
        </pc:spChg>
        <pc:spChg chg="del">
          <ac:chgData name="Mubarak Mohamed" userId="3e59bdacad634a2e" providerId="LiveId" clId="{22DE58A0-0868-4B7C-BC07-6A78F4ABDACE}" dt="2023-10-23T16:01:20.062" v="37"/>
          <ac:spMkLst>
            <pc:docMk/>
            <pc:sldMk cId="2888871570" sldId="405"/>
            <ac:spMk id="50" creationId="{26FC4867-BA3E-4F8E-AB23-684F34DF3D31}"/>
          </ac:spMkLst>
        </pc:spChg>
        <pc:grpChg chg="del">
          <ac:chgData name="Mubarak Mohamed" userId="3e59bdacad634a2e" providerId="LiveId" clId="{22DE58A0-0868-4B7C-BC07-6A78F4ABDACE}" dt="2023-10-23T16:01:20.062" v="37"/>
          <ac:grpSpMkLst>
            <pc:docMk/>
            <pc:sldMk cId="2888871570" sldId="405"/>
            <ac:grpSpMk id="40" creationId="{79DE9FAB-6BBA-4CFE-B67D-77B47F01ECA4}"/>
          </ac:grpSpMkLst>
        </pc:grpChg>
        <pc:picChg chg="mod">
          <ac:chgData name="Mubarak Mohamed" userId="3e59bdacad634a2e" providerId="LiveId" clId="{22DE58A0-0868-4B7C-BC07-6A78F4ABDACE}" dt="2023-10-23T16:01:43.423" v="40"/>
          <ac:picMkLst>
            <pc:docMk/>
            <pc:sldMk cId="2888871570" sldId="405"/>
            <ac:picMk id="8" creationId="{5FED7C55-F545-49A1-90FD-D853A25AB453}"/>
          </ac:picMkLst>
        </pc:pic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2237025897" sldId="406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237025897" sldId="406"/>
            <ac:spMk id="2" creationId="{ABC274FA-D77B-0254-9128-C2348B08F3C6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237025897" sldId="406"/>
            <ac:spMk id="3" creationId="{1857B000-1EB9-B497-5113-2C54F5873647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237025897" sldId="406"/>
            <ac:spMk id="4" creationId="{E3F9C64F-4335-233E-0C80-6CB216BA4BED}"/>
          </ac:spMkLst>
        </pc:sp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1145414601" sldId="407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145414601" sldId="407"/>
            <ac:spMk id="2" creationId="{2CEB6F1B-1FE2-D6FF-BB57-EBF9E6700B06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145414601" sldId="407"/>
            <ac:spMk id="3" creationId="{7A7F35EF-346E-E73F-5020-2F167DC428FF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1145414601" sldId="407"/>
            <ac:spMk id="4" creationId="{3A07A331-0FD4-CC10-6C56-B9F677E87BA0}"/>
          </ac:spMkLst>
        </pc:sp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3532087941" sldId="408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532087941" sldId="408"/>
            <ac:spMk id="2" creationId="{6E91F74D-ED5C-4888-062C-869F5FB40A3B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532087941" sldId="408"/>
            <ac:spMk id="3" creationId="{72DD11B9-EDCA-6AC9-43CF-B016CB7BCA0C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532087941" sldId="408"/>
            <ac:spMk id="4" creationId="{4E9FA3B7-CE14-6B5E-75F1-3D760C78F119}"/>
          </ac:spMkLst>
        </pc:sp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2329661759" sldId="409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329661759" sldId="409"/>
            <ac:spMk id="2" creationId="{03BB7067-09E6-C841-400E-EDA9B0053643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329661759" sldId="409"/>
            <ac:spMk id="3" creationId="{0597171A-5A00-7045-B70E-C8190F9B4B37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2329661759" sldId="409"/>
            <ac:spMk id="4" creationId="{237F4F7C-926C-ABF6-AB63-1EBBB3BD986E}"/>
          </ac:spMkLst>
        </pc:sp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3474190652" sldId="410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474190652" sldId="410"/>
            <ac:spMk id="2" creationId="{901E2F76-D215-450B-75E7-FE0B06B204CA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474190652" sldId="410"/>
            <ac:spMk id="3" creationId="{2F175FA0-C698-94B6-3A8F-9A47201808F0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474190652" sldId="410"/>
            <ac:spMk id="4" creationId="{0BF9D003-1F5A-A7D6-AC93-B26E0271C890}"/>
          </ac:spMkLst>
        </pc:spChg>
      </pc:sldChg>
      <pc:sldChg chg="modSp">
        <pc:chgData name="Mubarak Mohamed" userId="3e59bdacad634a2e" providerId="LiveId" clId="{22DE58A0-0868-4B7C-BC07-6A78F4ABDACE}" dt="2023-10-23T16:01:43.423" v="40"/>
        <pc:sldMkLst>
          <pc:docMk/>
          <pc:sldMk cId="3034792052" sldId="411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034792052" sldId="411"/>
            <ac:spMk id="2" creationId="{AFE60464-880A-32E8-0BBB-BBEB7FA8019F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034792052" sldId="411"/>
            <ac:spMk id="3" creationId="{415229B3-78C9-863D-49F1-075B30C63157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3034792052" sldId="411"/>
            <ac:spMk id="4" creationId="{96223C24-718F-A378-4C68-CD02AF1F0969}"/>
          </ac:spMkLst>
        </pc:spChg>
      </pc:sldChg>
      <pc:sldChg chg="addSp delSp modSp mod">
        <pc:chgData name="Mubarak Mohamed" userId="3e59bdacad634a2e" providerId="LiveId" clId="{22DE58A0-0868-4B7C-BC07-6A78F4ABDACE}" dt="2023-10-23T16:33:37.541" v="220" actId="9405"/>
        <pc:sldMkLst>
          <pc:docMk/>
          <pc:sldMk cId="57228344" sldId="412"/>
        </pc:sldMkLst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57228344" sldId="412"/>
            <ac:spMk id="2" creationId="{72CDA0B7-0575-7A18-67B2-DF59F093F2CE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57228344" sldId="412"/>
            <ac:spMk id="3" creationId="{BB42DA4E-41CC-D589-9E4F-F5F6635AFCC6}"/>
          </ac:spMkLst>
        </pc:spChg>
        <pc:spChg chg="mod">
          <ac:chgData name="Mubarak Mohamed" userId="3e59bdacad634a2e" providerId="LiveId" clId="{22DE58A0-0868-4B7C-BC07-6A78F4ABDACE}" dt="2023-10-23T16:01:43.423" v="40"/>
          <ac:spMkLst>
            <pc:docMk/>
            <pc:sldMk cId="57228344" sldId="412"/>
            <ac:spMk id="4" creationId="{7ECD7112-4806-BFAE-E824-AABE047F93CF}"/>
          </ac:spMkLst>
        </pc:spChg>
        <pc:grpChg chg="add del mod">
          <ac:chgData name="Mubarak Mohamed" userId="3e59bdacad634a2e" providerId="LiveId" clId="{22DE58A0-0868-4B7C-BC07-6A78F4ABDACE}" dt="2023-10-23T16:33:37.154" v="219"/>
          <ac:grpSpMkLst>
            <pc:docMk/>
            <pc:sldMk cId="57228344" sldId="412"/>
            <ac:grpSpMk id="8" creationId="{EF80BEF3-95AE-58DB-B287-199965960DE3}"/>
          </ac:grpSpMkLst>
        </pc:grpChg>
        <pc:grpChg chg="add del mod">
          <ac:chgData name="Mubarak Mohamed" userId="3e59bdacad634a2e" providerId="LiveId" clId="{22DE58A0-0868-4B7C-BC07-6A78F4ABDACE}" dt="2023-10-23T16:33:36.391" v="217"/>
          <ac:grpSpMkLst>
            <pc:docMk/>
            <pc:sldMk cId="57228344" sldId="412"/>
            <ac:grpSpMk id="10" creationId="{3AE353A0-2114-932B-7187-DC3030FA9542}"/>
          </ac:grpSpMkLst>
        </pc:grpChg>
        <pc:grpChg chg="mod">
          <ac:chgData name="Mubarak Mohamed" userId="3e59bdacad634a2e" providerId="LiveId" clId="{22DE58A0-0868-4B7C-BC07-6A78F4ABDACE}" dt="2023-10-23T16:33:36.051" v="215"/>
          <ac:grpSpMkLst>
            <pc:docMk/>
            <pc:sldMk cId="57228344" sldId="412"/>
            <ac:grpSpMk id="12" creationId="{9E31683A-7C12-F67B-4A79-F15318355D87}"/>
          </ac:grpSpMkLst>
        </pc:grpChg>
        <pc:grpChg chg="add del mod">
          <ac:chgData name="Mubarak Mohamed" userId="3e59bdacad634a2e" providerId="LiveId" clId="{22DE58A0-0868-4B7C-BC07-6A78F4ABDACE}" dt="2023-10-23T16:33:35.337" v="212"/>
          <ac:grpSpMkLst>
            <pc:docMk/>
            <pc:sldMk cId="57228344" sldId="412"/>
            <ac:grpSpMk id="15" creationId="{0BA0471B-E438-8864-E945-9DE17530803C}"/>
          </ac:grpSpMkLst>
        </pc:grpChg>
        <pc:grpChg chg="add del mod">
          <ac:chgData name="Mubarak Mohamed" userId="3e59bdacad634a2e" providerId="LiveId" clId="{22DE58A0-0868-4B7C-BC07-6A78F4ABDACE}" dt="2023-10-23T16:33:34.933" v="210"/>
          <ac:grpSpMkLst>
            <pc:docMk/>
            <pc:sldMk cId="57228344" sldId="412"/>
            <ac:grpSpMk id="17" creationId="{AE34D122-0810-0AD4-4645-AE2ABEABA3C4}"/>
          </ac:grpSpMkLst>
        </pc:grpChg>
        <pc:grpChg chg="mod">
          <ac:chgData name="Mubarak Mohamed" userId="3e59bdacad634a2e" providerId="LiveId" clId="{22DE58A0-0868-4B7C-BC07-6A78F4ABDACE}" dt="2023-10-23T16:33:34.724" v="208"/>
          <ac:grpSpMkLst>
            <pc:docMk/>
            <pc:sldMk cId="57228344" sldId="412"/>
            <ac:grpSpMk id="19" creationId="{C49046C2-97EB-9FF0-D23E-3A816309BDCB}"/>
          </ac:grpSpMkLst>
        </pc:grpChg>
        <pc:grpChg chg="add del mod">
          <ac:chgData name="Mubarak Mohamed" userId="3e59bdacad634a2e" providerId="LiveId" clId="{22DE58A0-0868-4B7C-BC07-6A78F4ABDACE}" dt="2023-10-23T16:33:34.318" v="205"/>
          <ac:grpSpMkLst>
            <pc:docMk/>
            <pc:sldMk cId="57228344" sldId="412"/>
            <ac:grpSpMk id="22" creationId="{05BEFEA1-7051-F67A-357B-F85E341D852D}"/>
          </ac:grpSpMkLst>
        </pc:grpChg>
        <pc:grpChg chg="add del mod">
          <ac:chgData name="Mubarak Mohamed" userId="3e59bdacad634a2e" providerId="LiveId" clId="{22DE58A0-0868-4B7C-BC07-6A78F4ABDACE}" dt="2023-10-23T16:33:31.865" v="202"/>
          <ac:grpSpMkLst>
            <pc:docMk/>
            <pc:sldMk cId="57228344" sldId="412"/>
            <ac:grpSpMk id="25" creationId="{D8C18747-D7DE-D631-162D-E44A81EDA3C5}"/>
          </ac:grpSpMkLst>
        </pc:grpChg>
        <pc:grpChg chg="add del mod">
          <ac:chgData name="Mubarak Mohamed" userId="3e59bdacad634a2e" providerId="LiveId" clId="{22DE58A0-0868-4B7C-BC07-6A78F4ABDACE}" dt="2023-10-23T16:33:31.415" v="199"/>
          <ac:grpSpMkLst>
            <pc:docMk/>
            <pc:sldMk cId="57228344" sldId="412"/>
            <ac:grpSpMk id="28" creationId="{20E3096F-DB27-7BF3-1607-A3962C9D51F2}"/>
          </ac:grpSpMkLst>
        </pc:grpChg>
        <pc:grpChg chg="add del mod">
          <ac:chgData name="Mubarak Mohamed" userId="3e59bdacad634a2e" providerId="LiveId" clId="{22DE58A0-0868-4B7C-BC07-6A78F4ABDACE}" dt="2023-10-23T16:33:31.107" v="197"/>
          <ac:grpSpMkLst>
            <pc:docMk/>
            <pc:sldMk cId="57228344" sldId="412"/>
            <ac:grpSpMk id="30" creationId="{9BC5DD61-5CCC-6C13-B7B3-370FB6EF2079}"/>
          </ac:grpSpMkLst>
        </pc:grpChg>
        <pc:grpChg chg="mod">
          <ac:chgData name="Mubarak Mohamed" userId="3e59bdacad634a2e" providerId="LiveId" clId="{22DE58A0-0868-4B7C-BC07-6A78F4ABDACE}" dt="2023-10-23T16:33:30.830" v="195"/>
          <ac:grpSpMkLst>
            <pc:docMk/>
            <pc:sldMk cId="57228344" sldId="412"/>
            <ac:grpSpMk id="32" creationId="{C05170DA-11FD-48F3-09D1-CB344ABECB67}"/>
          </ac:grpSpMkLst>
        </pc:grpChg>
        <pc:inkChg chg="add del mod">
          <ac:chgData name="Mubarak Mohamed" userId="3e59bdacad634a2e" providerId="LiveId" clId="{22DE58A0-0868-4B7C-BC07-6A78F4ABDACE}" dt="2023-10-23T16:33:37.541" v="220" actId="9405"/>
          <ac:inkMkLst>
            <pc:docMk/>
            <pc:sldMk cId="57228344" sldId="412"/>
            <ac:inkMk id="5" creationId="{11CC5DB4-66B9-158D-C9AA-BA630AFEFBB4}"/>
          </ac:inkMkLst>
        </pc:inkChg>
        <pc:inkChg chg="add del mod">
          <ac:chgData name="Mubarak Mohamed" userId="3e59bdacad634a2e" providerId="LiveId" clId="{22DE58A0-0868-4B7C-BC07-6A78F4ABDACE}" dt="2023-10-23T16:33:37.154" v="219"/>
          <ac:inkMkLst>
            <pc:docMk/>
            <pc:sldMk cId="57228344" sldId="412"/>
            <ac:inkMk id="7" creationId="{C1EE801B-5A88-F100-B21F-C2E67A938B2B}"/>
          </ac:inkMkLst>
        </pc:inkChg>
        <pc:inkChg chg="add del mod">
          <ac:chgData name="Mubarak Mohamed" userId="3e59bdacad634a2e" providerId="LiveId" clId="{22DE58A0-0868-4B7C-BC07-6A78F4ABDACE}" dt="2023-10-23T16:33:36.391" v="217"/>
          <ac:inkMkLst>
            <pc:docMk/>
            <pc:sldMk cId="57228344" sldId="412"/>
            <ac:inkMk id="9" creationId="{9E0183D9-C558-0AD4-63A5-9FA93C686866}"/>
          </ac:inkMkLst>
        </pc:inkChg>
        <pc:inkChg chg="add del mod">
          <ac:chgData name="Mubarak Mohamed" userId="3e59bdacad634a2e" providerId="LiveId" clId="{22DE58A0-0868-4B7C-BC07-6A78F4ABDACE}" dt="2023-10-23T16:33:36.051" v="215"/>
          <ac:inkMkLst>
            <pc:docMk/>
            <pc:sldMk cId="57228344" sldId="412"/>
            <ac:inkMk id="11" creationId="{3364A4FF-D8CE-BE46-460C-E88E3D48B6F3}"/>
          </ac:inkMkLst>
        </pc:inkChg>
        <pc:inkChg chg="add del mod">
          <ac:chgData name="Mubarak Mohamed" userId="3e59bdacad634a2e" providerId="LiveId" clId="{22DE58A0-0868-4B7C-BC07-6A78F4ABDACE}" dt="2023-10-23T16:33:35.708" v="213" actId="9405"/>
          <ac:inkMkLst>
            <pc:docMk/>
            <pc:sldMk cId="57228344" sldId="412"/>
            <ac:inkMk id="13" creationId="{E9D02C3E-FC62-2C43-B1E0-F742A0FF251F}"/>
          </ac:inkMkLst>
        </pc:inkChg>
        <pc:inkChg chg="add del mod">
          <ac:chgData name="Mubarak Mohamed" userId="3e59bdacad634a2e" providerId="LiveId" clId="{22DE58A0-0868-4B7C-BC07-6A78F4ABDACE}" dt="2023-10-23T16:33:35.337" v="212"/>
          <ac:inkMkLst>
            <pc:docMk/>
            <pc:sldMk cId="57228344" sldId="412"/>
            <ac:inkMk id="14" creationId="{C540A393-F217-B32D-FEB0-DB739199682F}"/>
          </ac:inkMkLst>
        </pc:inkChg>
        <pc:inkChg chg="add del mod">
          <ac:chgData name="Mubarak Mohamed" userId="3e59bdacad634a2e" providerId="LiveId" clId="{22DE58A0-0868-4B7C-BC07-6A78F4ABDACE}" dt="2023-10-23T16:33:34.933" v="210"/>
          <ac:inkMkLst>
            <pc:docMk/>
            <pc:sldMk cId="57228344" sldId="412"/>
            <ac:inkMk id="16" creationId="{3D7C0ABB-9342-FAB0-25CC-200D1DD9EB24}"/>
          </ac:inkMkLst>
        </pc:inkChg>
        <pc:inkChg chg="add del mod">
          <ac:chgData name="Mubarak Mohamed" userId="3e59bdacad634a2e" providerId="LiveId" clId="{22DE58A0-0868-4B7C-BC07-6A78F4ABDACE}" dt="2023-10-23T16:33:34.724" v="208"/>
          <ac:inkMkLst>
            <pc:docMk/>
            <pc:sldMk cId="57228344" sldId="412"/>
            <ac:inkMk id="18" creationId="{E60C6FEC-7CD8-D91F-4995-F772B045804A}"/>
          </ac:inkMkLst>
        </pc:inkChg>
        <pc:inkChg chg="add del mod">
          <ac:chgData name="Mubarak Mohamed" userId="3e59bdacad634a2e" providerId="LiveId" clId="{22DE58A0-0868-4B7C-BC07-6A78F4ABDACE}" dt="2023-10-23T16:33:34.515" v="206" actId="9405"/>
          <ac:inkMkLst>
            <pc:docMk/>
            <pc:sldMk cId="57228344" sldId="412"/>
            <ac:inkMk id="20" creationId="{A603DB3D-F195-303B-EBD7-88AF8FFBD4F6}"/>
          </ac:inkMkLst>
        </pc:inkChg>
        <pc:inkChg chg="add del mod">
          <ac:chgData name="Mubarak Mohamed" userId="3e59bdacad634a2e" providerId="LiveId" clId="{22DE58A0-0868-4B7C-BC07-6A78F4ABDACE}" dt="2023-10-23T16:33:34.318" v="205"/>
          <ac:inkMkLst>
            <pc:docMk/>
            <pc:sldMk cId="57228344" sldId="412"/>
            <ac:inkMk id="21" creationId="{8143B520-97EE-340D-9654-5A97F84961AA}"/>
          </ac:inkMkLst>
        </pc:inkChg>
        <pc:inkChg chg="add del mod">
          <ac:chgData name="Mubarak Mohamed" userId="3e59bdacad634a2e" providerId="LiveId" clId="{22DE58A0-0868-4B7C-BC07-6A78F4ABDACE}" dt="2023-10-23T16:33:34.122" v="203" actId="9405"/>
          <ac:inkMkLst>
            <pc:docMk/>
            <pc:sldMk cId="57228344" sldId="412"/>
            <ac:inkMk id="23" creationId="{ABF173AE-21F5-A57D-C985-CE36B73DEA14}"/>
          </ac:inkMkLst>
        </pc:inkChg>
        <pc:inkChg chg="add del mod">
          <ac:chgData name="Mubarak Mohamed" userId="3e59bdacad634a2e" providerId="LiveId" clId="{22DE58A0-0868-4B7C-BC07-6A78F4ABDACE}" dt="2023-10-23T16:33:31.865" v="202"/>
          <ac:inkMkLst>
            <pc:docMk/>
            <pc:sldMk cId="57228344" sldId="412"/>
            <ac:inkMk id="24" creationId="{6A15D9E7-0C2A-9F1F-D691-9059EE4C39BF}"/>
          </ac:inkMkLst>
        </pc:inkChg>
        <pc:inkChg chg="add del mod">
          <ac:chgData name="Mubarak Mohamed" userId="3e59bdacad634a2e" providerId="LiveId" clId="{22DE58A0-0868-4B7C-BC07-6A78F4ABDACE}" dt="2023-10-23T16:33:31.654" v="200" actId="9405"/>
          <ac:inkMkLst>
            <pc:docMk/>
            <pc:sldMk cId="57228344" sldId="412"/>
            <ac:inkMk id="26" creationId="{FA041009-12B5-69D8-5B47-4AC2899DA801}"/>
          </ac:inkMkLst>
        </pc:inkChg>
        <pc:inkChg chg="add del mod">
          <ac:chgData name="Mubarak Mohamed" userId="3e59bdacad634a2e" providerId="LiveId" clId="{22DE58A0-0868-4B7C-BC07-6A78F4ABDACE}" dt="2023-10-23T16:33:31.415" v="199"/>
          <ac:inkMkLst>
            <pc:docMk/>
            <pc:sldMk cId="57228344" sldId="412"/>
            <ac:inkMk id="27" creationId="{3AEAE0C5-1598-67CB-25C6-9B883505BFA1}"/>
          </ac:inkMkLst>
        </pc:inkChg>
        <pc:inkChg chg="add del mod">
          <ac:chgData name="Mubarak Mohamed" userId="3e59bdacad634a2e" providerId="LiveId" clId="{22DE58A0-0868-4B7C-BC07-6A78F4ABDACE}" dt="2023-10-23T16:33:31.107" v="197"/>
          <ac:inkMkLst>
            <pc:docMk/>
            <pc:sldMk cId="57228344" sldId="412"/>
            <ac:inkMk id="29" creationId="{E2B47A37-5AFA-DB02-C77A-AE60EB2A6B8C}"/>
          </ac:inkMkLst>
        </pc:inkChg>
        <pc:inkChg chg="add del mod">
          <ac:chgData name="Mubarak Mohamed" userId="3e59bdacad634a2e" providerId="LiveId" clId="{22DE58A0-0868-4B7C-BC07-6A78F4ABDACE}" dt="2023-10-23T16:33:30.830" v="195"/>
          <ac:inkMkLst>
            <pc:docMk/>
            <pc:sldMk cId="57228344" sldId="412"/>
            <ac:inkMk id="31" creationId="{D8D14728-EE6D-7B71-6008-265F8CCEC45B}"/>
          </ac:inkMkLst>
        </pc:inkChg>
        <pc:inkChg chg="add del">
          <ac:chgData name="Mubarak Mohamed" userId="3e59bdacad634a2e" providerId="LiveId" clId="{22DE58A0-0868-4B7C-BC07-6A78F4ABDACE}" dt="2023-10-23T16:33:25.131" v="193" actId="9405"/>
          <ac:inkMkLst>
            <pc:docMk/>
            <pc:sldMk cId="57228344" sldId="412"/>
            <ac:inkMk id="33" creationId="{FC385DB0-967C-9392-732C-0558447166A0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1:51.26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278 218 24575,'24'-2'0,"1"-1"0,-1-1 0,0-1 0,-1-1 0,29-12 0,-18 7 0,44-9 0,-109 23 0,-47-4 0,19 0 0,-335 1 0,655-17 0,-193 11 0,105-14 0,-172 20 0,0 0 0,0 0 0,0 0 0,0 0 0,0 0 0,0 0 0,0-1 0,0 1 0,0 0 0,0-1 0,0 1 0,0 0 0,0-1 0,0 0 0,0 1 0,0-1 0,0 1 0,0-1 0,0 0 0,-1 0 0,2-1 0,-2 1 0,0 1 0,-1-1 0,1 0 0,-1 0 0,1 1 0,-1-1 0,1 0 0,-1 1 0,0-1 0,1 1 0,-1-1 0,0 1 0,1-1 0,-1 1 0,0-1 0,1 1 0,-1 0 0,0-1 0,0 1 0,-1 0 0,-51-16 0,48 15 0,-68-13 0,-76-3 0,147 17 0,-1 0 0,0 0 0,1 0 0,-1 0 0,0 0 0,1 0 0,-1 1 0,0-1 0,1 1 0,-1 0 0,1 0 0,-1 0 0,1 0 0,-1 0 0,1 0 0,0 1 0,-4 2 0,4-2 0,1 0 0,0 0 0,0 1 0,0-1 0,0 0 0,0 1 0,0-1 0,0 0 0,1 1 0,-1-1 0,1 1 0,0-1 0,0 0 0,0 1 0,0-1 0,0 1 0,0-1 0,1 1 0,0 3 0,7 25 0,-3-22 0,-1-23 0,-4-2 0,0 0 0,2 27 0,14 62 0,-16-73 0,0 0 0,0 0 0,0 0 0,0 0 0,0 0 0,0 0 0,0 0 0,0 0 0,0-1 0,0 1 0,0 0 0,0 0 0,0 0 0,1 0 0,-1 0 0,0 0 0,0 0 0,0 0 0,0 0 0,0 0 0,0 0 0,0 0 0,0 0 0,0 0 0,0 0 0,0 0 0,0 0 0,0 0 0,0 0 0,0 0 0,0 0 0,1 0 0,-1 0 0,0 0 0,0 0 0,0 0 0,0 1 0,0-1 0,0 0 0,0 0 0,1-14 0,-2-18 0,-4 14 0,-1-1 0,-1 1 0,-1 0 0,0 0 0,-16-23 0,24 41 0,0-1 0,0 1 0,0 0 0,0 0 0,0 0 0,0 0 0,0 0 0,0 0 0,0 0 0,0 0 0,0-1 0,0 1 0,0 0 0,0 0 0,0 0 0,0 0 0,-1 0 0,1 0 0,0 0 0,0 0 0,0 0 0,0 0 0,0 0 0,0-1 0,0 1 0,0 0 0,0 0 0,-1 0 0,1 0 0,0 0 0,0 0 0,0 0 0,0 0 0,0 0 0,0 0 0,0 0 0,-1 0 0,1 0 0,0 0 0,0 0 0,0 0 0,0 0 0,0 0 0,0 0 0,0 0 0,-1 0 0,1 1 0,0-1 0,0 0 0,0 0 0,0 0 0,0 0 0,0 0 0,0 0 0,0 0 0,0 0 0,0 0 0,0 0 0,-1 0 0,1 1 0,0-1 0,0 0 0,0 0 0,0 0 0,0 0 0,-3 13 0,2 18 0,1-14 0,1 0 0,5 21 0,-6-33 0,1 0 0,0 0 0,1 0 0,-1-1 0,1 1 0,0 0 0,0-1 0,0 0 0,1 1 0,0-1 0,0 0 0,4 5 0,-7-9 0,1 1 0,-1-1 0,1 0 0,-1 1 0,0-1 0,1 1 0,-1-1 0,1 0 0,0 1 0,-1-1 0,1 0 0,-1 0 0,1 1 0,-1-1 0,1 0 0,0 0 0,-1 0 0,1 0 0,-1 0 0,1 0 0,0 0 0,-1 0 0,1 0 0,0 0 0,-1 0 0,1 0 0,-1 0 0,1 0 0,0-1 0,-1 1 0,1 0 0,-1 0 0,1-1 0,1 0 0,-1-1 0,0 1 0,0-1 0,0 1 0,0-1 0,0 0 0,-1 1 0,1-1 0,0 0 0,-1 1 0,1-4 0,5-46 0,-7 23 0,1 21 0,3 26 0,11 104 0,-9-58 0,-5-64 0,0 0 0,0-1 0,0 1 0,0 0 0,0 0 0,0 0 0,0 0 0,0-1 0,0 1 0,0 0 0,1 0 0,-1-1 0,0 1 0,0 0 0,1 0 0,-1-1 0,1 1 0,-1 0 0,0 0 0,1-1 0,0 1 0,-1-1 0,1 1 0,-1 0 0,1-1 0,0 1 0,-1-1 0,1 0 0,0 1 0,-1-1 0,1 1 0,0-1 0,0 0 0,-1 0 0,3 1 0,-2-2 0,0 1 0,1-1 0,-1 1 0,0-1 0,1 0 0,-1 0 0,0 1 0,0-1 0,0 0 0,0 0 0,0 0 0,0-1 0,0 1 0,0 0 0,0 0 0,0 0 0,-1-1 0,2-1 0,3-8-170,0 0-1,-1-1 0,0 1 1,-1-1-1,0 0 0,0 0 1,0-21-1,-2 14-6655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3:26.2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9:43.7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30:08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1 158 24575,'27'0'0,"79"2"0,118-4 0,-164-9 0,-43 7 0,-1 1 0,25-1 0,60 5 0,43-2 0,-119-3 0,0-1 0,25-7 0,-25 5 0,-1 1 0,27-2 0,-42 6 0,0 1 0,0-1 0,0-1 0,-1 0 0,1 0 0,11-6 0,8-4 0,-4 6 0,1 0 0,0 1 0,0 2 0,0 0 0,37 0 0,-14 1 0,13-7 0,-44 6 0,0 1 0,22-1 0,-20 3 0,-8 0 0,1 1 0,0 0 0,14 3 0,-23-3 0,0 0 0,0 1 0,0 0 0,-1 0 0,1 0 0,0 0 0,-1 0 0,1 1 0,-1-1 0,1 1 0,-1-1 0,0 1 0,0 0 0,0 0 0,0 0 0,0 0 0,0 0 0,2 4 0,-2-2 0,0 0 0,0 0 0,0-1 0,0 1 0,1-1 0,0 1 0,-1-1 0,1 0 0,0 0 0,1 0 0,-1 0 0,0-1 0,1 1 0,0-1 0,-1 0 0,1 0 0,0 0 0,0-1 0,0 1 0,0-1 0,1 0 0,-1 0 0,0-1 0,0 1 0,6-1 0,249 1 0,-114-4 0,-127 3 0,12 1 0,1-2 0,-1-1 0,48-9 0,-42 5 0,0 2 0,0 1 0,0 2 0,41 4 0,5-1 0,302-2 0,-367 2-58,0 0 0,-1 2 0,1 0 0,-1 0 1,0 2-1,0 0 0,0 1 0,28 17 0,-21-12-786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3:13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1 137 24575,'79'1'0,"87"-3"0,-106-8 0,-43 6 0,0 1 0,23-2 0,70 7 0,47-4 0,-142 0 0,0-2 0,0 1 0,0-2 0,-1 0 0,18-9 0,-19 8 0,0 0 0,1 1 0,-1 1 0,1 0 0,0 0 0,22-1 0,112 6 0,38-2 0,-126-10 0,-43 7 0,-1 1 0,25-1 0,-25 3 0,10 1 0,0-1 0,49-10 0,-42 6 1,-1 1 0,1 2-1,63 3 1,-32 0-1369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3:02.6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3:03.5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3:05.4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3:07.1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3:20.5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3:22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6:23:23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12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9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6462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824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561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6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6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6026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2506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4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2376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0065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4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7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0530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2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00" r:id="rId15"/>
    <p:sldLayoutId id="2147483733" r:id="rId16"/>
    <p:sldLayoutId id="2147483734" r:id="rId17"/>
    <p:sldLayoutId id="2147483696" r:id="rId18"/>
    <p:sldLayoutId id="2147483707" r:id="rId19"/>
    <p:sldLayoutId id="2147483697" r:id="rId20"/>
    <p:sldLayoutId id="2147483731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htnovo.net/2020/05/ottimizzare-marketing-internet-google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customXml" Target="../ink/ink6.xml"/><Relationship Id="rId5" Type="http://schemas.openxmlformats.org/officeDocument/2006/relationships/customXml" Target="../ink/ink2.xml"/><Relationship Id="rId15" Type="http://schemas.openxmlformats.org/officeDocument/2006/relationships/customXml" Target="../ink/ink10.xml"/><Relationship Id="rId10" Type="http://schemas.openxmlformats.org/officeDocument/2006/relationships/customXml" Target="../ink/ink5.xml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1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dfreephotos.com/business-and-technology/space-center-technology.jpg.ph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en/public-domain-photo-fodry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pxfuel.com/en/free-photo-xgeva" TargetMode="Externa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9205" y="1953523"/>
            <a:ext cx="4193754" cy="2950954"/>
          </a:xfrm>
        </p:spPr>
        <p:txBody>
          <a:bodyPr anchor="b" anchorCtr="0">
            <a:noAutofit/>
          </a:bodyPr>
          <a:lstStyle/>
          <a:p>
            <a:r>
              <a:rPr lang="en-US" sz="5400" b="1" dirty="0">
                <a:latin typeface="Algerian" panose="04020705040A02060702" pitchFamily="82" charset="0"/>
              </a:rPr>
              <a:t>CHAT BOT USING WATSON ASSSISTENT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064943-589F-682C-BF7E-0B592787AB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477" r="21477"/>
          <a:stretch>
            <a:fillRect/>
          </a:stretch>
        </p:blipFill>
        <p:spPr>
          <a:xfrm>
            <a:off x="0" y="0"/>
            <a:ext cx="6785811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CB7EE-88DE-76F3-601E-607FDE7CF2F9}"/>
              </a:ext>
            </a:extLst>
          </p:cNvPr>
          <p:cNvSpPr txBox="1"/>
          <p:nvPr/>
        </p:nvSpPr>
        <p:spPr>
          <a:xfrm>
            <a:off x="0" y="6858000"/>
            <a:ext cx="6785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htnovo.net/2020/05/ottimizzare-marketing-internet-google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AF8FF-2F79-9A4A-1BCA-60CA0031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5790E-706B-3F48-30CD-791D341A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A5F79-69FD-AF2D-9F3F-8949C8DD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7B8B3-084F-0588-567B-40D5A20D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0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5BCC0-286E-6927-EE72-4CB020B3D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7089F-124C-A0BC-1D57-3701A799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13B17-A519-351F-BD1F-AFE5CDF8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E9F1D-63C7-6673-FC9D-7B48178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3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DBE8E-1CE8-9027-1208-6BD0673F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75FAE-2B6A-2BA0-B8AA-36FFBEC5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ECED-8928-2CCA-73A8-FBA1F9D3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5F66E-D449-3B07-30AB-A4E2FB18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8CA760-7DEF-CFB1-D524-43BFEE31616E}"/>
                  </a:ext>
                </a:extLst>
              </p14:cNvPr>
              <p14:cNvContentPartPr/>
              <p14:nvPr/>
            </p14:nvContentPartPr>
            <p14:xfrm>
              <a:off x="3910295" y="2280063"/>
              <a:ext cx="202320" cy="11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8CA760-7DEF-CFB1-D524-43BFEE3161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4175" y="2273943"/>
                <a:ext cx="214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83F3149-4270-2AEF-A3E8-068F56FB1AB9}"/>
                  </a:ext>
                </a:extLst>
              </p14:cNvPr>
              <p14:cNvContentPartPr/>
              <p14:nvPr/>
            </p14:nvContentPartPr>
            <p14:xfrm>
              <a:off x="4604015" y="2268903"/>
              <a:ext cx="626040" cy="50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83F3149-4270-2AEF-A3E8-068F56FB1A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1375" y="2206263"/>
                <a:ext cx="75168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1CE05AA-B47A-15D1-8BC4-B54B94993420}"/>
              </a:ext>
            </a:extLst>
          </p:cNvPr>
          <p:cNvGrpSpPr/>
          <p:nvPr/>
        </p:nvGrpSpPr>
        <p:grpSpPr>
          <a:xfrm>
            <a:off x="4002095" y="2213823"/>
            <a:ext cx="706680" cy="128520"/>
            <a:chOff x="4002095" y="2213823"/>
            <a:chExt cx="7066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51F501-0FA1-DF93-144B-E4AF7225E824}"/>
                    </a:ext>
                  </a:extLst>
                </p14:cNvPr>
                <p14:cNvContentPartPr/>
                <p14:nvPr/>
              </p14:nvContentPartPr>
              <p14:xfrm>
                <a:off x="4274975" y="2334063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51F501-0FA1-DF93-144B-E4AF7225E8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12335" y="22710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C6A34B-3DA1-3D2D-7958-8722FA66B09E}"/>
                    </a:ext>
                  </a:extLst>
                </p14:cNvPr>
                <p14:cNvContentPartPr/>
                <p14:nvPr/>
              </p14:nvContentPartPr>
              <p14:xfrm>
                <a:off x="4411415" y="2334063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C6A34B-3DA1-3D2D-7958-8722FA66B0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48775" y="22710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6897DA-8423-15FE-B6AD-7FE1BFD0B6C9}"/>
                    </a:ext>
                  </a:extLst>
                </p14:cNvPr>
                <p14:cNvContentPartPr/>
                <p14:nvPr/>
              </p14:nvContentPartPr>
              <p14:xfrm>
                <a:off x="4708415" y="2309943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6897DA-8423-15FE-B6AD-7FE1BFD0B6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45415" y="22473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D9840B-7D89-39AD-B29B-CF47B06A793B}"/>
                    </a:ext>
                  </a:extLst>
                </p14:cNvPr>
                <p14:cNvContentPartPr/>
                <p14:nvPr/>
              </p14:nvContentPartPr>
              <p14:xfrm>
                <a:off x="4531655" y="2341983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D9840B-7D89-39AD-B29B-CF47B06A79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68655" y="22789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0D82A53-95DC-BF46-C12C-488ED057D35F}"/>
                    </a:ext>
                  </a:extLst>
                </p14:cNvPr>
                <p14:cNvContentPartPr/>
                <p14:nvPr/>
              </p14:nvContentPartPr>
              <p14:xfrm>
                <a:off x="4002095" y="2317863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0D82A53-95DC-BF46-C12C-488ED057D35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39455" y="22552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875A19-3645-8E94-0E3A-D254E9B5F329}"/>
                    </a:ext>
                  </a:extLst>
                </p14:cNvPr>
                <p14:cNvContentPartPr/>
                <p14:nvPr/>
              </p14:nvContentPartPr>
              <p14:xfrm>
                <a:off x="4130615" y="2309943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875A19-3645-8E94-0E3A-D254E9B5F3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67975" y="22473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BB5B47-E918-CAC6-750B-23D608E486C4}"/>
                    </a:ext>
                  </a:extLst>
                </p14:cNvPr>
                <p14:cNvContentPartPr/>
                <p14:nvPr/>
              </p14:nvContentPartPr>
              <p14:xfrm>
                <a:off x="4194695" y="2245503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BB5B47-E918-CAC6-750B-23D608E486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2055" y="21828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CF7D75-AD18-8A5A-B1D7-3D64B013F0F9}"/>
                    </a:ext>
                  </a:extLst>
                </p14:cNvPr>
                <p14:cNvContentPartPr/>
                <p14:nvPr/>
              </p14:nvContentPartPr>
              <p14:xfrm>
                <a:off x="4467575" y="221382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CF7D75-AD18-8A5A-B1D7-3D64B013F0F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04935" y="21508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E482EAA-24C8-E7DB-E749-3FDBB48BC81A}"/>
              </a:ext>
            </a:extLst>
          </p:cNvPr>
          <p:cNvSpPr txBox="1"/>
          <p:nvPr/>
        </p:nvSpPr>
        <p:spPr>
          <a:xfrm>
            <a:off x="3861923" y="2163118"/>
            <a:ext cx="4447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mubarakmohammed072910@gmail.com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98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1DBA9-7E6D-16A3-D448-B62D0005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75406-6B38-681C-66DE-C11C039B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1805-52B2-4A2D-6E58-1E133733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D5D28-3E0A-1092-71A5-DB08498C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25"/>
            <a:ext cx="12192000" cy="5850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9C32FD-724F-178A-D73E-435B6DD9410F}"/>
                  </a:ext>
                </a:extLst>
              </p14:cNvPr>
              <p14:cNvContentPartPr/>
              <p14:nvPr/>
            </p14:nvContentPartPr>
            <p14:xfrm>
              <a:off x="7555655" y="353718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9C32FD-724F-178A-D73E-435B6DD941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2655" y="347418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64180B-57BD-615B-4F98-DA4A39DD6F0E}"/>
                  </a:ext>
                </a:extLst>
              </p14:cNvPr>
              <p14:cNvContentPartPr/>
              <p14:nvPr/>
            </p14:nvContentPartPr>
            <p14:xfrm>
              <a:off x="7651775" y="3496143"/>
              <a:ext cx="1117080" cy="5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64180B-57BD-615B-4F98-DA4A39DD6F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9135" y="3433143"/>
                <a:ext cx="1242720" cy="183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4BDB780-1BFA-86CD-BF76-6E6A6CC53A4E}"/>
              </a:ext>
            </a:extLst>
          </p:cNvPr>
          <p:cNvSpPr txBox="1"/>
          <p:nvPr/>
        </p:nvSpPr>
        <p:spPr>
          <a:xfrm>
            <a:off x="7435516" y="3429000"/>
            <a:ext cx="42351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mubarakmohammed072910@gmail.com</a:t>
            </a:r>
            <a:endParaRPr lang="en-IN" sz="1100" dirty="0">
              <a:solidFill>
                <a:schemeClr val="bg1"/>
              </a:solidFill>
            </a:endParaRP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70592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D0BCA-461E-0A7B-85E8-38C0A945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FF7AC-221B-9B56-68DA-29B41C9B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81100-51EA-5E44-6902-0BACAB8D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3272B-8634-3891-1D33-BB5A79C2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549"/>
            <a:ext cx="12192000" cy="59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1DA69D-5485-6E9B-F018-5D793D1B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E16E7-832C-4CA7-F6E7-FC3EC73B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94B72-0DBC-BA3F-0702-581E72D3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AAE29-8657-6380-277B-A5F7FE1DE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2" y="106392"/>
            <a:ext cx="11491956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99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448925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/>
                </a:solidFill>
                <a:latin typeface="Algerian" panose="04020705040A02060702" pitchFamily="82" charset="0"/>
              </a:rPr>
              <a:t>INTEGRATE CHATBOT WITH SLACK</a:t>
            </a:r>
            <a:endParaRPr lang="en-US" sz="6400" b="1" kern="12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71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274FA-D77B-0254-9128-C2348B08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7B000-1EB9-B497-5113-2C54F587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9C64F-4335-233E-0C80-6CB216BA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7B34D-C99B-E7CC-659D-28FFAC1C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44"/>
            <a:ext cx="12192000" cy="67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B6F1B-1FE2-D6FF-BB57-EBF9E670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F35EF-346E-E73F-5020-2F167DC4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7A331-0FD4-CC10-6C56-B9F677E8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DF817-8811-522C-C6DD-00AC908D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329"/>
            <a:ext cx="12192000" cy="581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14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1F74D-ED5C-4888-062C-869F5FB4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D11B9-EDCA-6AC9-43CF-B016CB7B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FA3B7-CE14-6B5E-75F1-3D760C78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E617E-EB93-9390-7428-A58C6509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983"/>
            <a:ext cx="12192000" cy="55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8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28EB5FB-9159-26C1-7028-32FFCDAD94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14" r="3114"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B1054-20CE-19B9-B67B-59C70BD07ED7}"/>
              </a:ext>
            </a:extLst>
          </p:cNvPr>
          <p:cNvSpPr txBox="1"/>
          <p:nvPr/>
        </p:nvSpPr>
        <p:spPr>
          <a:xfrm>
            <a:off x="115970" y="4299803"/>
            <a:ext cx="5141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INTEGRATE</a:t>
            </a:r>
          </a:p>
          <a:p>
            <a:r>
              <a:rPr lang="en-US" sz="4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CHATBOT </a:t>
            </a:r>
          </a:p>
          <a:p>
            <a:r>
              <a:rPr lang="en-US" sz="4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WITH FACEBOOK</a:t>
            </a:r>
            <a:endParaRPr lang="en-I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B7067-09E6-C841-400E-EDA9B005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7171A-5A00-7045-B70E-C8190F9B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4F7C-926C-ABF6-AB63-1EBBB3BD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E6B15-82D7-F1CC-575D-BF44F7C1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12192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6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E2F76-D215-450B-75E7-FE0B06B2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75FA0-C698-94B6-3A8F-9A47201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D003-1F5A-A7D6-AC93-B26E027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2D262-91E4-AEB3-190D-9DFC15D7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945"/>
            <a:ext cx="12192000" cy="54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90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60464-880A-32E8-0BBB-BBEB7FA8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229B3-78C9-863D-49F1-075B30C6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23C24-718F-A378-4C68-CD02AF1F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70693-3C0E-C5A2-50FC-1DC5A02D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803"/>
            <a:ext cx="12192000" cy="57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92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DA0B7-0575-7A18-67B2-DF59F093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2DA4E-41CC-D589-9E4F-F5F6635A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D7112-4806-BFAE-E824-AABE047F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97DD9-7645-FCF6-3DC4-919240A1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874"/>
            <a:ext cx="12192000" cy="58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13" y="926264"/>
            <a:ext cx="5437187" cy="2986234"/>
          </a:xfrm>
        </p:spPr>
        <p:txBody>
          <a:bodyPr/>
          <a:lstStyle/>
          <a:p>
            <a:r>
              <a:rPr lang="en-US" sz="7200" b="1" dirty="0"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5F76818-5A82-5D29-3255-551B190D6D0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778" b="4778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C7DAA89-A0FA-D0B3-3153-A9AA0663A0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750" r="9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372D9-2888-CF71-6FF5-D3A75A78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BFB05-EB76-4642-239F-5BB93EF8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2F844-1456-744D-C75E-0DB996CA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53564-BDE2-C5C7-ACCD-F0C96281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D9A626-0241-8B6E-4954-77B33EB01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0" y="0"/>
            <a:ext cx="6294665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7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2C8D2-D675-E83D-2B55-BA244B36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5ABAD6-C8E0-8D44-6603-5B6CFC81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35E11-5EC4-08FB-17A2-66E3C93E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626F3-F18B-7D0A-C0C2-D753FB58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769C7-DCCA-A28B-6A6C-30A51ECF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94665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1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02D0F9-D0FD-3121-20B8-262BEB18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DFB55-0D00-F025-C4F2-39E6697D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63BCB-889B-7B4B-8A8D-40C98BFE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16A388-3A23-352A-A84B-2A8537C6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D24B16-E393-929D-21A2-4CCAC2549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1"/>
            <a:ext cx="6294665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80B01-6AC5-DA6B-44AE-9C5414944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D3AA4-EB1A-67B9-B599-F98B2E42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5503-76D3-DAB7-5D8F-5D1A30B4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BBF61-1B84-60E7-C541-70541E8A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042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8EFEA9-B8F2-CA21-A0EF-9901CFF9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2"/>
            <a:ext cx="6294665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0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B9145-B35D-1FA1-5E1C-86610690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03A3E-BAC1-A24B-25D2-8CA0BA3F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FA4E5-72BB-E117-D9EB-3857D7B9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599DC-30C7-A6D2-5817-9335677C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968"/>
            <a:ext cx="12192000" cy="696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78BAC-264F-6B3F-FB23-3BC16769B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233"/>
            <a:ext cx="6294665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5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A9A0A-6773-23BA-F55F-5E96DBD2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9EDEF-1230-501E-F8BF-A38814E1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B25CD-3BF5-83C4-FBDF-1BFD88FE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F48AD-3397-C9D4-8105-5CEBE780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ADEBC-E5C3-2E7D-4D0B-A813F4C6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FFE28-2280-FA2A-4ADA-7151FDC4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A4B71-BE89-A69A-CD1C-701517A7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BB432-8830-732E-FBC4-80619B42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14"/>
            <a:ext cx="12192000" cy="67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6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</TotalTime>
  <Words>269</Words>
  <Application>Microsoft Office PowerPoint</Application>
  <PresentationFormat>Widescreen</PresentationFormat>
  <Paragraphs>81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Algerian</vt:lpstr>
      <vt:lpstr>Arial</vt:lpstr>
      <vt:lpstr>Calibri</vt:lpstr>
      <vt:lpstr>Calibri Light</vt:lpstr>
      <vt:lpstr>Gill Sans MT</vt:lpstr>
      <vt:lpstr>Office Theme</vt:lpstr>
      <vt:lpstr>CHAT BOT USING WATSON ASSSISTENT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INTEGRATE CHATBOT WITH SLACK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 BOT USING WATSON ASSSISTENT</dc:title>
  <dc:creator>surya prakash</dc:creator>
  <cp:lastModifiedBy>Mubarak Mohamed</cp:lastModifiedBy>
  <cp:revision>1</cp:revision>
  <dcterms:created xsi:type="dcterms:W3CDTF">2023-10-23T14:21:39Z</dcterms:created>
  <dcterms:modified xsi:type="dcterms:W3CDTF">2023-10-23T16:42:55Z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